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13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378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76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46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56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82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6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542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5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18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65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48572-C9A2-4379-895F-F79188A7365A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B67D6-D3D3-4A71-96F6-826870421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97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96944" cy="1470025"/>
          </a:xfrm>
        </p:spPr>
        <p:txBody>
          <a:bodyPr>
            <a:noAutofit/>
          </a:bodyPr>
          <a:lstStyle/>
          <a:p>
            <a:r>
              <a:rPr lang="ru-RU" sz="4800" dirty="0" smtClean="0"/>
              <a:t>Слёт Российского движения школьников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77" y="1490294"/>
            <a:ext cx="5095087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муниципальном слёте РДШ</a:t>
            </a:r>
            <a:r>
              <a:rPr lang="en-US" dirty="0" smtClean="0"/>
              <a:t> </a:t>
            </a:r>
            <a:r>
              <a:rPr lang="ru-RU" dirty="0" smtClean="0"/>
              <a:t>кадеты представили свой отряд    с </a:t>
            </a:r>
            <a:r>
              <a:rPr lang="ru-RU" dirty="0" err="1" smtClean="0"/>
              <a:t>речёвкой</a:t>
            </a:r>
            <a:r>
              <a:rPr lang="ru-RU" dirty="0" smtClean="0"/>
              <a:t> и  </a:t>
            </a:r>
            <a:r>
              <a:rPr lang="ru-RU" dirty="0" err="1" smtClean="0"/>
              <a:t>дивизом</a:t>
            </a:r>
            <a:r>
              <a:rPr lang="ru-RU" dirty="0" smtClean="0"/>
              <a:t>, барабанщиков и знаменосцев.</a:t>
            </a:r>
            <a:endParaRPr lang="ru-RU" dirty="0"/>
          </a:p>
        </p:txBody>
      </p:sp>
      <p:pic>
        <p:nvPicPr>
          <p:cNvPr id="1026" name="Picture 2" descr="D:\Рабочй стол\Слёт РДШ\8exIjdZipP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272" y="4323805"/>
            <a:ext cx="3753572" cy="250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Слёт РДШ\IuJUq0Nxn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86971"/>
            <a:ext cx="4880667" cy="325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Слёт РДШ\image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271" y="1435233"/>
            <a:ext cx="3799238" cy="263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501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Слёт Российского движения школьников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Слёт Российского движения школьников</dc:title>
  <dc:creator>USER</dc:creator>
  <cp:lastModifiedBy>USER</cp:lastModifiedBy>
  <cp:revision>2</cp:revision>
  <dcterms:created xsi:type="dcterms:W3CDTF">2016-10-31T04:42:06Z</dcterms:created>
  <dcterms:modified xsi:type="dcterms:W3CDTF">2016-10-31T04:46:37Z</dcterms:modified>
</cp:coreProperties>
</file>